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8" autoAdjust="0"/>
    <p:restoredTop sz="94080" autoAdjust="0"/>
  </p:normalViewPr>
  <p:slideViewPr>
    <p:cSldViewPr>
      <p:cViewPr varScale="1">
        <p:scale>
          <a:sx n="104" d="100"/>
          <a:sy n="104" d="100"/>
        </p:scale>
        <p:origin x="37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7" y="1861022"/>
            <a:ext cx="14112580" cy="8247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48596" y="2071356"/>
            <a:ext cx="13494331" cy="786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(Generative Adversarial Network) was introduced by Ian Goodfellow in 2014. It consists of two networks—a generator and a discriminator—that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synthetic data to mimic real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image generation, video synthesis, and style transfer for its ability to produce realistic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2" y="4756463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17221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16687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Networks (GAN) were 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GANs are widely used in image generation because they can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They are used in various fields like art creation, face generation, medical imaging, and even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GANs are notoriously difficult to train due to issues like 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Objective of the Study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Explore how to improve the performance of GANs in image generation tasks.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Investigate methods to stabilize GAN training and enhance image quality.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2986639"/>
            <a:ext cx="9753601" cy="65347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06095" y="3304465"/>
            <a:ext cx="9290506" cy="580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and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Hyvärinen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Widely used in density estimation and language modelling, laying the groundwork for image and text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02221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Kingma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and Welling,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a smaller form (latent space).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compressed form.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VAEs are used for 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Ho et al.,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Diffusion models are used in 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1767</Words>
  <Application>Microsoft Macintosh PowerPoint</Application>
  <PresentationFormat>Custom</PresentationFormat>
  <Paragraphs>293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Libre Baskerville</vt:lpstr>
      <vt:lpstr>Arial</vt:lpstr>
      <vt:lpstr>Yeseva One</vt:lpstr>
      <vt:lpstr>Nunito Sans Semi-Bold</vt:lpstr>
      <vt:lpstr>Nunito Sans Heavy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412</cp:revision>
  <dcterms:created xsi:type="dcterms:W3CDTF">2006-08-16T00:00:00Z</dcterms:created>
  <dcterms:modified xsi:type="dcterms:W3CDTF">2024-09-15T07:12:08Z</dcterms:modified>
  <dc:identifier>DAF_p7YEKQg</dc:identifier>
</cp:coreProperties>
</file>